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sldIdLst>
    <p:sldId id="257" r:id="rId2"/>
    <p:sldId id="310" r:id="rId3"/>
    <p:sldId id="306" r:id="rId4"/>
    <p:sldId id="308" r:id="rId5"/>
    <p:sldId id="309" r:id="rId6"/>
    <p:sldId id="271" r:id="rId7"/>
    <p:sldId id="281" r:id="rId8"/>
    <p:sldId id="305" r:id="rId9"/>
    <p:sldId id="304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4"/>
    <p:restoredTop sz="96208"/>
  </p:normalViewPr>
  <p:slideViewPr>
    <p:cSldViewPr snapToGrid="0" snapToObjects="1">
      <p:cViewPr varScale="1">
        <p:scale>
          <a:sx n="112" d="100"/>
          <a:sy n="112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8913-083D-9D4D-97BB-89D94FA2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B9A-0D35-474A-99F1-D54A49220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C5CB-7AAC-814D-AAB9-06D71AA9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FF277-F5A0-1F4E-9D40-87B7EFC7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366F-6C6F-9B44-AC0B-E74AB5B4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407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1AA9-075D-9041-B32F-63240F75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173B2-768C-9541-AEC4-0A2AAE61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8B0-7AA7-9B40-A416-A193BAB6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89A9-F69D-BC44-B237-6068706E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EFBE-706A-A949-A99D-DE0E016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447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2B685-8889-B548-8291-2592A569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FCDD2-9447-EF49-A15D-8834C8F19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A390-E34E-F141-9CE2-494B71ED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4A374-3BDE-B745-8EE0-4CBB12C0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106CB-DE18-D44D-B047-1C3CE70E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9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29DB-78BD-5F44-A12B-3D7E864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701E-215B-774F-A6BF-8A272BA3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DBA9D-875B-F246-AD5E-7ADBF05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1D7A-1294-9C43-804A-F5254F2C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04DD1-A693-5D49-BEB4-5C8045E8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184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DD19-0751-DE44-8D7B-9B0603F8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7193-BF66-BD4D-AD2A-BAE2564D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076F-5EFB-3F40-9F78-CD11D95D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5FD-7334-7E45-9DD8-500F7123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60EF-E223-BF4B-9A39-88574DC8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012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64BC-076C-FC4A-8442-4C3C336A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E059-0E02-B040-9134-0524A4A47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C91A-66C6-C445-96F0-99A12255B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DBFB-F97E-8040-BB04-3130C4D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31CB4-30DD-D241-A6A7-29ADDCEA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FBEBF-08D5-E846-9DC8-B7DC4A46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402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152-D58A-F545-842A-49C4B577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CD3D-BB6A-644F-A852-EBFA41AB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1419-193C-DA4F-9A7D-4400CB11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CA25B-7D50-974E-877F-6EEB34A5D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2E6F9-2F2B-CC40-BA55-2907904DF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0988D-0833-3248-B613-5DB18B5A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9878A-78A7-8E4E-8EB1-2CBF6D54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638C2-C1CA-9345-8FFF-A8D15FC6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756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3BA3-ECC6-C541-AE0B-705BFAF4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9BD9F-00E6-7A4E-9ACF-34A9FD14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2607-85FD-074E-8451-149F83F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5C91A-6E37-F942-A663-5EF3174D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420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FAE7D-1134-1E4F-9CC6-24A33C6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0386B-D8DF-4E46-9459-C26BDF4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8A619-2602-074C-89EC-DD24AC2A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967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C13F-3D5D-A249-B762-AA8DD2E4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9427-29DD-FC46-90F0-6B6CE718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CC0A1-7B9D-3B48-92F5-4A56EA92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85D5-3A3F-2B4F-BC17-28FA7DA9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B96D6-EBE4-0A4B-AD09-644189DF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CEFD3-0F43-FE4C-AD80-250E138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36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63E4-A827-8741-B2DE-494E96E4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EE63C-F38D-8140-B6E6-AD6CDCCFE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0B8B2-D677-2E4E-AB68-23E26B6E0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555DD-C7B3-8346-A8ED-CF2C2D23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C8F64-A932-DD4F-95C1-F06177E4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AD6B-2741-6D4C-8117-E4373FA6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695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36CB6-5BBE-244B-8445-C6C19112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4570-9F6C-0048-A801-DA5DE054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796F-7F00-2E4F-B7E0-741E9C359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8C04A-2F18-FC47-8954-EC379D09CF52}" type="datetimeFigureOut">
              <a:rPr lang="en-CN" smtClean="0"/>
              <a:t>2020/6/17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47AE-CC7E-4346-AEF2-BE73D80A7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041B8-DCA6-054B-9473-C4C1B664B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973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D676B0-B2D2-8447-B5C5-CFFD805CDFC9}"/>
              </a:ext>
            </a:extLst>
          </p:cNvPr>
          <p:cNvSpPr txBox="1"/>
          <p:nvPr/>
        </p:nvSpPr>
        <p:spPr>
          <a:xfrm>
            <a:off x="2415792" y="1410968"/>
            <a:ext cx="702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Real-Time Cryptocurrency Analysis System</a:t>
            </a:r>
            <a:endParaRPr lang="en-CN" sz="4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0390250" y="-2122668"/>
            <a:ext cx="1826920" cy="8103743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5EEA8E-3AA2-1A44-B23F-A8FB96A7A4A0}"/>
              </a:ext>
            </a:extLst>
          </p:cNvPr>
          <p:cNvGrpSpPr/>
          <p:nvPr/>
        </p:nvGrpSpPr>
        <p:grpSpPr>
          <a:xfrm rot="17321146" flipH="1">
            <a:off x="-120950" y="1375331"/>
            <a:ext cx="1744949" cy="7360302"/>
            <a:chOff x="8702480" y="-310490"/>
            <a:chExt cx="787603" cy="34118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50205C-49B3-3945-A2B9-34AC83D786EA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8ACEE5-1458-6145-87B6-154C06C7F710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BF002C-4510-AA4A-8F3D-684EC6BBD6F2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9733A1-FD67-C543-87DF-D9245EA34B5B}"/>
              </a:ext>
            </a:extLst>
          </p:cNvPr>
          <p:cNvSpPr txBox="1"/>
          <p:nvPr/>
        </p:nvSpPr>
        <p:spPr>
          <a:xfrm>
            <a:off x="4615815" y="3625192"/>
            <a:ext cx="296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LiangZhihao         WangXue</a:t>
            </a:r>
          </a:p>
          <a:p>
            <a:pPr algn="ctr"/>
            <a:r>
              <a:rPr lang="en-CN" dirty="0"/>
              <a:t>2020-Jun-17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ACF9-353D-0640-93D3-E4BADA60831D}"/>
              </a:ext>
            </a:extLst>
          </p:cNvPr>
          <p:cNvSpPr txBox="1"/>
          <p:nvPr/>
        </p:nvSpPr>
        <p:spPr>
          <a:xfrm>
            <a:off x="4320540" y="4695075"/>
            <a:ext cx="4766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0" dirty="0">
                <a:solidFill>
                  <a:srgbClr val="FF0000"/>
                </a:solidFill>
              </a:rPr>
              <a:t>Group 14</a:t>
            </a:r>
          </a:p>
        </p:txBody>
      </p:sp>
    </p:spTree>
    <p:extLst>
      <p:ext uri="{BB962C8B-B14F-4D97-AF65-F5344CB8AC3E}">
        <p14:creationId xmlns:p14="http://schemas.microsoft.com/office/powerpoint/2010/main" val="371689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57028" y="374712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/>
              <a:t>Outline</a:t>
            </a:r>
            <a:endParaRPr lang="en-CN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472522" y="2421036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4725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DF0802-D237-2F43-8B92-AB6A1B78D706}"/>
              </a:ext>
            </a:extLst>
          </p:cNvPr>
          <p:cNvSpPr txBox="1"/>
          <p:nvPr/>
        </p:nvSpPr>
        <p:spPr>
          <a:xfrm>
            <a:off x="433568" y="274320"/>
            <a:ext cx="353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Background &amp; 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5D39-CFEA-9044-AEA3-7F2C8443B8A1}"/>
              </a:ext>
            </a:extLst>
          </p:cNvPr>
          <p:cNvSpPr txBox="1"/>
          <p:nvPr/>
        </p:nvSpPr>
        <p:spPr>
          <a:xfrm>
            <a:off x="3200400" y="2308235"/>
            <a:ext cx="8092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Sharp cryptocurrency market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media opinion is a good indicator of market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data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analyzation tool helps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3713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CB2B-8EAB-5D4F-B8C0-7960D73D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" y="836377"/>
            <a:ext cx="11036061" cy="50239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88FFEA-5947-2F44-94F8-3CF8959C0BE0}"/>
              </a:ext>
            </a:extLst>
          </p:cNvPr>
          <p:cNvCxnSpPr>
            <a:cxnSpLocks/>
          </p:cNvCxnSpPr>
          <p:nvPr/>
        </p:nvCxnSpPr>
        <p:spPr>
          <a:xfrm>
            <a:off x="6096000" y="1902413"/>
            <a:ext cx="4522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249D05-DA4C-6049-B33F-9F5B03B63FDD}"/>
              </a:ext>
            </a:extLst>
          </p:cNvPr>
          <p:cNvCxnSpPr>
            <a:cxnSpLocks/>
          </p:cNvCxnSpPr>
          <p:nvPr/>
        </p:nvCxnSpPr>
        <p:spPr>
          <a:xfrm>
            <a:off x="2294021" y="4220497"/>
            <a:ext cx="83244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883A4F-CF85-A149-9A51-F97BEE06B205}"/>
              </a:ext>
            </a:extLst>
          </p:cNvPr>
          <p:cNvCxnSpPr>
            <a:cxnSpLocks/>
          </p:cNvCxnSpPr>
          <p:nvPr/>
        </p:nvCxnSpPr>
        <p:spPr>
          <a:xfrm>
            <a:off x="7429500" y="1902413"/>
            <a:ext cx="0" cy="231808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CE332D-7464-D64A-BB92-36FA25AFA9F5}"/>
              </a:ext>
            </a:extLst>
          </p:cNvPr>
          <p:cNvSpPr txBox="1"/>
          <p:nvPr/>
        </p:nvSpPr>
        <p:spPr>
          <a:xfrm>
            <a:off x="360874" y="259011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Sharp cryptocurrency market volatility</a:t>
            </a:r>
          </a:p>
          <a:p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31E6E-F0CC-5046-9BD9-E0177A5A57DA}"/>
              </a:ext>
            </a:extLst>
          </p:cNvPr>
          <p:cNvSpPr txBox="1"/>
          <p:nvPr/>
        </p:nvSpPr>
        <p:spPr>
          <a:xfrm>
            <a:off x="7543560" y="2465523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FF0000"/>
                </a:solidFill>
              </a:rPr>
              <a:t>6.7%</a:t>
            </a:r>
          </a:p>
        </p:txBody>
      </p:sp>
    </p:spTree>
    <p:extLst>
      <p:ext uri="{BB962C8B-B14F-4D97-AF65-F5344CB8AC3E}">
        <p14:creationId xmlns:p14="http://schemas.microsoft.com/office/powerpoint/2010/main" val="36829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09B128-D079-1C41-8819-CC507B25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32" y="0"/>
            <a:ext cx="63961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7DC46-C235-E145-82E0-4C840C3CAAFD}"/>
              </a:ext>
            </a:extLst>
          </p:cNvPr>
          <p:cNvSpPr txBox="1"/>
          <p:nvPr/>
        </p:nvSpPr>
        <p:spPr>
          <a:xfrm>
            <a:off x="197646" y="217170"/>
            <a:ext cx="3379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media opinion is a good indicator of market price</a:t>
            </a:r>
          </a:p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B202-04D2-EE40-A6CC-B26971326ECF}"/>
              </a:ext>
            </a:extLst>
          </p:cNvPr>
          <p:cNvSpPr/>
          <p:nvPr/>
        </p:nvSpPr>
        <p:spPr>
          <a:xfrm>
            <a:off x="1264468" y="1976765"/>
            <a:ext cx="8964545" cy="1223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C181109-7847-7849-B1A5-1771880EE067}"/>
              </a:ext>
            </a:extLst>
          </p:cNvPr>
          <p:cNvSpPr/>
          <p:nvPr/>
        </p:nvSpPr>
        <p:spPr>
          <a:xfrm>
            <a:off x="1828800" y="2308235"/>
            <a:ext cx="2435426" cy="5035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250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A535AF1-022D-784A-A639-518ABCBBE335}"/>
              </a:ext>
            </a:extLst>
          </p:cNvPr>
          <p:cNvSpPr txBox="1"/>
          <p:nvPr/>
        </p:nvSpPr>
        <p:spPr>
          <a:xfrm>
            <a:off x="50365" y="171347"/>
            <a:ext cx="213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 Era</a:t>
            </a:r>
            <a:endParaRPr lang="en-CN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7FAFBE-B370-624E-9690-940E1B71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9" y="1335718"/>
            <a:ext cx="8762915" cy="3530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31576-8CF5-6C44-91AE-05E8FA9DB47E}"/>
              </a:ext>
            </a:extLst>
          </p:cNvPr>
          <p:cNvSpPr txBox="1"/>
          <p:nvPr/>
        </p:nvSpPr>
        <p:spPr>
          <a:xfrm>
            <a:off x="3358684" y="5322804"/>
            <a:ext cx="7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 ZB = 1000</a:t>
            </a:r>
            <a:r>
              <a:rPr lang="en-US" baseline="30000" dirty="0"/>
              <a:t>7</a:t>
            </a:r>
            <a:r>
              <a:rPr lang="en-US" dirty="0"/>
              <a:t>bytes = 10</a:t>
            </a:r>
            <a:r>
              <a:rPr lang="en-US" baseline="30000" dirty="0"/>
              <a:t>21</a:t>
            </a:r>
            <a:r>
              <a:rPr lang="en-US" dirty="0"/>
              <a:t>bytes = </a:t>
            </a:r>
            <a:r>
              <a:rPr lang="en-US" b="1" dirty="0"/>
              <a:t>1</a:t>
            </a:r>
            <a:r>
              <a:rPr lang="en-US" dirty="0"/>
              <a:t>000000000000000000000bytes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225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F89407-E913-6A43-A7F0-5A35A393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20" y="1184329"/>
            <a:ext cx="9756204" cy="4390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7AE1FC-1686-F44E-BD8A-49381016C080}"/>
              </a:ext>
            </a:extLst>
          </p:cNvPr>
          <p:cNvSpPr txBox="1"/>
          <p:nvPr/>
        </p:nvSpPr>
        <p:spPr>
          <a:xfrm>
            <a:off x="197646" y="186852"/>
            <a:ext cx="410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Real-Time Data Explosion</a:t>
            </a:r>
            <a:endParaRPr lang="en-CN" sz="2000" b="1" dirty="0"/>
          </a:p>
        </p:txBody>
      </p:sp>
    </p:spTree>
    <p:extLst>
      <p:ext uri="{BB962C8B-B14F-4D97-AF65-F5344CB8AC3E}">
        <p14:creationId xmlns:p14="http://schemas.microsoft.com/office/powerpoint/2010/main" val="28482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C2968-C992-6244-8B5D-47F5ACCB36C1}"/>
              </a:ext>
            </a:extLst>
          </p:cNvPr>
          <p:cNvSpPr txBox="1"/>
          <p:nvPr/>
        </p:nvSpPr>
        <p:spPr>
          <a:xfrm>
            <a:off x="2743200" y="2492902"/>
            <a:ext cx="7241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 a cryptocurrency analyzation system that can handle massive amount of data in </a:t>
            </a:r>
            <a:r>
              <a:rPr lang="en-US" sz="2400" dirty="0">
                <a:solidFill>
                  <a:srgbClr val="FF0000"/>
                </a:solidFill>
              </a:rPr>
              <a:t>real-time</a:t>
            </a:r>
            <a:r>
              <a:rPr lang="en-US" sz="2400" dirty="0"/>
              <a:t>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634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FDFB6D-73F2-1C4F-B5A4-CE049F2A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064" y="0"/>
            <a:ext cx="75459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0282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6655</TotalTime>
  <Words>90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梁志豪</dc:creator>
  <cp:lastModifiedBy>梁志豪</cp:lastModifiedBy>
  <cp:revision>71</cp:revision>
  <dcterms:created xsi:type="dcterms:W3CDTF">2020-05-15T13:36:24Z</dcterms:created>
  <dcterms:modified xsi:type="dcterms:W3CDTF">2020-06-17T03:47:44Z</dcterms:modified>
</cp:coreProperties>
</file>